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FAB5-78F1-481B-B345-00ACD7A4F18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E92A-0CD1-49C5-9BFD-8025B4E10F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AFAB5-78F1-481B-B345-00ACD7A4F18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8E92A-0CD1-49C5-9BFD-8025B4E10F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26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1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2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全屏显示(4:3)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nankai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Xiang</dc:creator>
  <cp:lastModifiedBy>User</cp:lastModifiedBy>
  <cp:revision>2</cp:revision>
  <dcterms:created xsi:type="dcterms:W3CDTF">2020-03-03T08:45:29Z</dcterms:created>
  <dcterms:modified xsi:type="dcterms:W3CDTF">2020-03-12T16:14:12Z</dcterms:modified>
</cp:coreProperties>
</file>